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0" r:id="rId3"/>
    <p:sldId id="307" r:id="rId4"/>
    <p:sldId id="310" r:id="rId5"/>
    <p:sldId id="308" r:id="rId6"/>
    <p:sldId id="309" r:id="rId7"/>
    <p:sldId id="311" r:id="rId8"/>
    <p:sldId id="312" r:id="rId9"/>
    <p:sldId id="314" r:id="rId10"/>
    <p:sldId id="313" r:id="rId11"/>
    <p:sldId id="320" r:id="rId12"/>
    <p:sldId id="318" r:id="rId13"/>
    <p:sldId id="31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ADD"/>
    <a:srgbClr val="FF9900"/>
    <a:srgbClr val="996633"/>
    <a:srgbClr val="33CCFF"/>
    <a:srgbClr val="BA00E6"/>
    <a:srgbClr val="FFCCFF"/>
    <a:srgbClr val="D51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3" autoAdjust="0"/>
  </p:normalViewPr>
  <p:slideViewPr>
    <p:cSldViewPr>
      <p:cViewPr varScale="1">
        <p:scale>
          <a:sx n="118" d="100"/>
          <a:sy n="118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415B6E-54DC-4C47-846E-C059CE58C547}" type="datetimeFigureOut">
              <a:rPr lang="fr-BE" smtClean="0"/>
              <a:pPr/>
              <a:t>22/11/2013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CA980F-4B41-4735-883E-EA2EFE27973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8640"/>
            <a:ext cx="3665984" cy="3665984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79912" y="4509120"/>
            <a:ext cx="517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dirty="0" smtClean="0"/>
              <a:t>Nos thèmes,  décorations et ambiances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45638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                                   </a:t>
            </a:r>
            <a:r>
              <a:rPr lang="fr-BE" sz="3600" b="1" dirty="0" smtClean="0">
                <a:solidFill>
                  <a:schemeClr val="tx1"/>
                </a:solidFill>
              </a:rPr>
              <a:t>ambiance</a:t>
            </a:r>
            <a:br>
              <a:rPr lang="fr-BE" sz="3600" b="1" dirty="0" smtClean="0">
                <a:solidFill>
                  <a:schemeClr val="tx1"/>
                </a:solidFill>
              </a:rPr>
            </a:br>
            <a:r>
              <a:rPr lang="fr-BE" sz="3600" b="1" dirty="0" smtClean="0">
                <a:solidFill>
                  <a:schemeClr val="tx1"/>
                </a:solidFill>
              </a:rPr>
              <a:t> </a:t>
            </a:r>
            <a:r>
              <a:rPr lang="fr-BE" sz="3600" b="1" dirty="0" smtClean="0">
                <a:solidFill>
                  <a:srgbClr val="FF0000"/>
                </a:solidFill>
              </a:rPr>
              <a:t>rouge amour</a:t>
            </a:r>
            <a:r>
              <a:rPr lang="fr-BE" sz="3600" b="1" dirty="0" smtClean="0">
                <a:solidFill>
                  <a:schemeClr val="tx1"/>
                </a:solidFill>
              </a:rPr>
              <a:t> </a:t>
            </a:r>
            <a:endParaRPr lang="fr-BE" sz="3600" b="1" dirty="0">
              <a:solidFill>
                <a:schemeClr val="tx1"/>
              </a:solidFill>
            </a:endParaRPr>
          </a:p>
        </p:txBody>
      </p:sp>
      <p:sp>
        <p:nvSpPr>
          <p:cNvPr id="72706" name="AutoShape 2" descr="http://www.bacoma.be/listing_images/images/Poster/thumbnails/poster_rouge_amour%0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2708" name="AutoShape 4" descr="http://www.bacoma.be/listing_images/images/Poster/thumbnails/poster_rouge_amour%0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2710" name="AutoShape 6" descr="http://www.bacoma.be/listing_images/images/Poster/thumbnails/poster_rouge_amour%0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2712" name="AutoShape 8" descr="http://www.bacoma.be/listing_images/images/Poster/thumbnails/poster_rouge_amour%0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1" name="Image 10" descr="poster_rouge_am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784831" cy="6669360"/>
          </a:xfrm>
          <a:prstGeom prst="rect">
            <a:avLst/>
          </a:prstGeom>
        </p:spPr>
      </p:pic>
      <p:pic>
        <p:nvPicPr>
          <p:cNvPr id="72714" name="Picture 10" descr="http://www.bacoma.be/listing_images/images/Ambiance/2012_Ambiance_table_rouge%20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333750" cy="2219325"/>
          </a:xfrm>
          <a:prstGeom prst="rect">
            <a:avLst/>
          </a:prstGeom>
          <a:noFill/>
        </p:spPr>
      </p:pic>
      <p:pic>
        <p:nvPicPr>
          <p:cNvPr id="72716" name="Picture 12" descr="http://www.bacoma.be/listing_images/images/Ambiance/2012_Ambiance_table_rouge%20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437112"/>
            <a:ext cx="3353162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ster_bubblegum_amoure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4824536" cy="6724702"/>
          </a:xfrm>
          <a:prstGeom prst="rect">
            <a:avLst/>
          </a:prstGeom>
        </p:spPr>
      </p:pic>
      <p:pic>
        <p:nvPicPr>
          <p:cNvPr id="3" name="Image 2" descr="poster_bubblegum_amoureux.jpg"/>
          <p:cNvPicPr>
            <a:picLocks noChangeAspect="1"/>
          </p:cNvPicPr>
          <p:nvPr/>
        </p:nvPicPr>
        <p:blipFill>
          <a:blip r:embed="rId2" cstate="print"/>
          <a:srcRect l="41791" t="43655" r="26866" b="31717"/>
          <a:stretch>
            <a:fillRect/>
          </a:stretch>
        </p:blipFill>
        <p:spPr>
          <a:xfrm>
            <a:off x="7020272" y="2780928"/>
            <a:ext cx="1440160" cy="1656184"/>
          </a:xfrm>
          <a:prstGeom prst="rect">
            <a:avLst/>
          </a:prstGeom>
        </p:spPr>
      </p:pic>
      <p:pic>
        <p:nvPicPr>
          <p:cNvPr id="4" name="Image 3" descr="poster_bubblegum_amoureux.jpg"/>
          <p:cNvPicPr>
            <a:picLocks noChangeAspect="1"/>
          </p:cNvPicPr>
          <p:nvPr/>
        </p:nvPicPr>
        <p:blipFill>
          <a:blip r:embed="rId2" cstate="print"/>
          <a:srcRect l="41791" t="44726" r="26866" b="31717"/>
          <a:stretch>
            <a:fillRect/>
          </a:stretch>
        </p:blipFill>
        <p:spPr>
          <a:xfrm>
            <a:off x="5580112" y="4941168"/>
            <a:ext cx="1440160" cy="1584176"/>
          </a:xfrm>
          <a:prstGeom prst="rect">
            <a:avLst/>
          </a:prstGeom>
        </p:spPr>
      </p:pic>
      <p:pic>
        <p:nvPicPr>
          <p:cNvPr id="5" name="Image 4" descr="poster_bubblegum_amoureux.jpg"/>
          <p:cNvPicPr>
            <a:picLocks noChangeAspect="1"/>
          </p:cNvPicPr>
          <p:nvPr/>
        </p:nvPicPr>
        <p:blipFill>
          <a:blip r:embed="rId2" cstate="print"/>
          <a:srcRect l="41791" t="44726" r="26866" b="31717"/>
          <a:stretch>
            <a:fillRect/>
          </a:stretch>
        </p:blipFill>
        <p:spPr>
          <a:xfrm>
            <a:off x="5580112" y="692696"/>
            <a:ext cx="1512168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ster_un_ete_a_la_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752817" cy="6624736"/>
          </a:xfrm>
          <a:prstGeom prst="rect">
            <a:avLst/>
          </a:prstGeom>
        </p:spPr>
      </p:pic>
      <p:pic>
        <p:nvPicPr>
          <p:cNvPr id="3" name="Image 2" descr="poster_un_ete_a_la_mer.jpg"/>
          <p:cNvPicPr>
            <a:picLocks noChangeAspect="1"/>
          </p:cNvPicPr>
          <p:nvPr/>
        </p:nvPicPr>
        <p:blipFill>
          <a:blip r:embed="rId2" cstate="print"/>
          <a:srcRect l="34670" t="78135" r="35029" b="2300"/>
          <a:stretch>
            <a:fillRect/>
          </a:stretch>
        </p:blipFill>
        <p:spPr>
          <a:xfrm>
            <a:off x="5220072" y="188640"/>
            <a:ext cx="2160240" cy="19442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 3" descr="poster_un_ete_a_la_mer.jpg"/>
          <p:cNvPicPr>
            <a:picLocks noChangeAspect="1"/>
          </p:cNvPicPr>
          <p:nvPr/>
        </p:nvPicPr>
        <p:blipFill>
          <a:blip r:embed="rId2" cstate="print"/>
          <a:srcRect l="1339" t="77047" r="66845" b="4474"/>
          <a:stretch>
            <a:fillRect/>
          </a:stretch>
        </p:blipFill>
        <p:spPr>
          <a:xfrm>
            <a:off x="6613639" y="2276872"/>
            <a:ext cx="2134825" cy="20882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 descr="poster_un_ete_a_la_mer.jpg"/>
          <p:cNvPicPr>
            <a:picLocks noChangeAspect="1"/>
          </p:cNvPicPr>
          <p:nvPr/>
        </p:nvPicPr>
        <p:blipFill>
          <a:blip r:embed="rId2" cstate="print"/>
          <a:srcRect l="68178" t="983" r="3036" b="77174"/>
          <a:stretch>
            <a:fillRect/>
          </a:stretch>
        </p:blipFill>
        <p:spPr>
          <a:xfrm>
            <a:off x="5796136" y="4797152"/>
            <a:ext cx="1800200" cy="19039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ster_orchid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236206" cy="5904656"/>
          </a:xfrm>
          <a:prstGeom prst="rect">
            <a:avLst/>
          </a:prstGeom>
        </p:spPr>
      </p:pic>
      <p:pic>
        <p:nvPicPr>
          <p:cNvPr id="3" name="Image 2" descr="poster_pomme_giv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176464" cy="5821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4725144"/>
            <a:ext cx="784887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3"/>
                </a:solidFill>
              </a:rPr>
              <a:t>                              PROGRAMME ET RENSEIGNEMENTS</a:t>
            </a:r>
          </a:p>
          <a:p>
            <a:pPr algn="ctr"/>
            <a:r>
              <a:rPr lang="fr-BE" dirty="0" smtClean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fr-BE" dirty="0" smtClean="0">
                <a:solidFill>
                  <a:schemeClr val="accent3"/>
                </a:solidFill>
              </a:rPr>
              <a:t>                                   SUR CE STAND OU SUR </a:t>
            </a:r>
          </a:p>
          <a:p>
            <a:pPr algn="ctr"/>
            <a:endParaRPr lang="fr-BE" b="1" dirty="0" smtClean="0">
              <a:solidFill>
                <a:schemeClr val="accent3"/>
              </a:solidFill>
            </a:endParaRPr>
          </a:p>
          <a:p>
            <a:pPr algn="ctr"/>
            <a:r>
              <a:rPr lang="fr-BE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</a:t>
            </a:r>
            <a:r>
              <a:rPr lang="fr-BE" sz="2400" b="1" dirty="0" smtClean="0">
                <a:solidFill>
                  <a:schemeClr val="accent3"/>
                </a:solidFill>
              </a:rPr>
              <a:t>WWW.BULLESFRISSON.COM</a:t>
            </a:r>
          </a:p>
          <a:p>
            <a:pPr algn="ctr"/>
            <a:r>
              <a:rPr lang="fr-BE" b="1" dirty="0" smtClean="0">
                <a:solidFill>
                  <a:schemeClr val="accent3"/>
                </a:solidFill>
              </a:rPr>
              <a:t> </a:t>
            </a:r>
          </a:p>
          <a:p>
            <a:pPr algn="ctr"/>
            <a:endParaRPr lang="fr-BE" dirty="0" smtClean="0">
              <a:solidFill>
                <a:schemeClr val="accent3"/>
              </a:solidFill>
            </a:endParaRP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912768" cy="580926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chemeClr val="accent3"/>
                </a:solidFill>
              </a:rPr>
              <a:t>DEVENEZ  WEDDING PLANNER</a:t>
            </a:r>
            <a:endParaRPr lang="fr-BE" dirty="0">
              <a:solidFill>
                <a:schemeClr val="accent3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39752" y="692696"/>
            <a:ext cx="6120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>
                <a:solidFill>
                  <a:schemeClr val="accent3"/>
                </a:solidFill>
              </a:rPr>
              <a:t>7 JOURS </a:t>
            </a:r>
            <a:r>
              <a:rPr lang="fr-BE" sz="3200" dirty="0" smtClean="0">
                <a:solidFill>
                  <a:schemeClr val="accent3"/>
                </a:solidFill>
              </a:rPr>
              <a:t>POUR APPRENDRE UN METIER EN PLEINE EXPANSION</a:t>
            </a:r>
          </a:p>
          <a:p>
            <a:endParaRPr lang="fr-BE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2276873"/>
            <a:ext cx="6552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>
                <a:solidFill>
                  <a:schemeClr val="accent3"/>
                </a:solidFill>
              </a:rPr>
              <a:t>35</a:t>
            </a:r>
            <a:r>
              <a:rPr lang="fr-BE" sz="3200" dirty="0" smtClean="0">
                <a:solidFill>
                  <a:schemeClr val="accent3"/>
                </a:solidFill>
              </a:rPr>
              <a:t> HEURES DE COURS THEORIQUES ET</a:t>
            </a:r>
          </a:p>
          <a:p>
            <a:pPr algn="ctr"/>
            <a:r>
              <a:rPr lang="fr-BE" sz="3200" dirty="0" smtClean="0">
                <a:solidFill>
                  <a:schemeClr val="accent3"/>
                </a:solidFill>
              </a:rPr>
              <a:t> </a:t>
            </a:r>
            <a:r>
              <a:rPr lang="fr-BE" sz="3200" b="1" dirty="0" smtClean="0">
                <a:solidFill>
                  <a:schemeClr val="accent3"/>
                </a:solidFill>
              </a:rPr>
              <a:t>15</a:t>
            </a:r>
            <a:r>
              <a:rPr lang="fr-BE" sz="3200" dirty="0" smtClean="0">
                <a:solidFill>
                  <a:schemeClr val="accent3"/>
                </a:solidFill>
              </a:rPr>
              <a:t> HEURES DE TRAVAUX PRATIQUES</a:t>
            </a:r>
          </a:p>
          <a:p>
            <a:endParaRPr lang="fr-BE" sz="3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                         </a:t>
            </a:r>
            <a:r>
              <a:rPr lang="fr-BE" sz="3300" b="1" dirty="0" smtClean="0">
                <a:solidFill>
                  <a:schemeClr val="accent3"/>
                </a:solidFill>
              </a:rPr>
              <a:t>ambiance aubergine</a:t>
            </a:r>
            <a:endParaRPr lang="fr-BE" sz="3300" b="1" dirty="0">
              <a:solidFill>
                <a:schemeClr val="accent3"/>
              </a:solidFill>
            </a:endParaRPr>
          </a:p>
        </p:txBody>
      </p:sp>
      <p:pic>
        <p:nvPicPr>
          <p:cNvPr id="62466" name="Picture 2" descr="http://www.bacoma.be/listing_images/images/Ambiance/2012_Ambiance_table_aubergine%20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6696744" cy="4458118"/>
          </a:xfrm>
          <a:prstGeom prst="rect">
            <a:avLst/>
          </a:prstGeom>
          <a:noFill/>
        </p:spPr>
      </p:pic>
      <p:pic>
        <p:nvPicPr>
          <p:cNvPr id="62468" name="Picture 4" descr="http://www.bacoma.be/listing_images/images/Ambiance/2012_Ambiance_table_aubergine%2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1603">
            <a:off x="5808935" y="4555797"/>
            <a:ext cx="3073924" cy="2046355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470" name="Picture 6" descr="http://www.bacoma.be/listing_images/images/Ambiance/2012_Ambiance_table_aubergine%20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1628">
            <a:off x="444551" y="4562602"/>
            <a:ext cx="3053254" cy="2032595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600400" cy="50891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                                </a:t>
            </a:r>
            <a:r>
              <a:rPr lang="fr-BE" b="1" dirty="0" smtClean="0">
                <a:solidFill>
                  <a:srgbClr val="FF9900"/>
                </a:solidFill>
              </a:rPr>
              <a:t>ambiance agrumes</a:t>
            </a:r>
            <a:endParaRPr lang="fr-BE" b="1" dirty="0">
              <a:solidFill>
                <a:srgbClr val="FF9900"/>
              </a:solidFill>
            </a:endParaRPr>
          </a:p>
        </p:txBody>
      </p:sp>
      <p:pic>
        <p:nvPicPr>
          <p:cNvPr id="65538" name="Picture 2" descr="http://www.bacoma.be/listing_images/images/Ambiance/2012_Ambiance_table-agrume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378582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5542" name="Picture 6" descr="http://www.bacoma.be/listing_images/images/Ambiance/2012_Ambiance_table-agrume%20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110328" cy="2736304"/>
          </a:xfrm>
          <a:prstGeom prst="rect">
            <a:avLst/>
          </a:prstGeom>
          <a:noFill/>
        </p:spPr>
      </p:pic>
      <p:pic>
        <p:nvPicPr>
          <p:cNvPr id="65544" name="Picture 8" descr="http://www.bacoma.be/listing_images/images/Ambiance/2012_Ambiance_table-agrume%20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893995" cy="2592288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softEdge rad="112500"/>
          </a:effectLst>
        </p:spPr>
      </p:pic>
      <p:pic>
        <p:nvPicPr>
          <p:cNvPr id="65546" name="Picture 10" descr="http://www.bacoma.be/listing_images/images/Ambiance/2012_Ambiance_table_paques%20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4434827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240360" cy="50891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                         </a:t>
            </a:r>
            <a:r>
              <a:rPr lang="fr-BE" b="1" dirty="0" smtClean="0">
                <a:solidFill>
                  <a:schemeClr val="tx1"/>
                </a:solidFill>
              </a:rPr>
              <a:t>ambiance </a:t>
            </a:r>
            <a:r>
              <a:rPr lang="fr-BE" b="1" dirty="0" err="1" smtClean="0">
                <a:solidFill>
                  <a:schemeClr val="tx1"/>
                </a:solidFill>
              </a:rPr>
              <a:t>cinema</a:t>
            </a:r>
            <a:r>
              <a:rPr lang="fr-BE" b="1" dirty="0" smtClean="0">
                <a:solidFill>
                  <a:schemeClr val="tx1"/>
                </a:solidFill>
              </a:rPr>
              <a:t> </a:t>
            </a:r>
            <a:endParaRPr lang="fr-BE" b="1" dirty="0">
              <a:solidFill>
                <a:schemeClr val="tx1"/>
              </a:solidFill>
            </a:endParaRPr>
          </a:p>
        </p:txBody>
      </p:sp>
      <p:pic>
        <p:nvPicPr>
          <p:cNvPr id="67586" name="Picture 2" descr="http://www.bacoma.be/listing_images/images/Ambiance/2012_Ambiance_table_cinema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816424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8" name="Picture 4" descr="http://www.bacoma.be/listing_images/images/Ambiance/2012_Ambiance_table_cinema%20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678589" cy="2448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590" name="Picture 6" descr="http://www.bacoma.be/listing_images/images/Ambiance/2012_Ambiance_table_cinema%20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3765798" cy="2506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83624" cy="724942"/>
          </a:xfrm>
        </p:spPr>
        <p:txBody>
          <a:bodyPr>
            <a:normAutofit/>
          </a:bodyPr>
          <a:lstStyle/>
          <a:p>
            <a:r>
              <a:rPr lang="fr-BE" dirty="0" smtClean="0"/>
              <a:t>                          </a:t>
            </a:r>
            <a:r>
              <a:rPr lang="fr-BE" b="1" dirty="0" smtClean="0"/>
              <a:t>ambiance</a:t>
            </a:r>
            <a:r>
              <a:rPr lang="fr-BE" b="1" dirty="0" smtClean="0">
                <a:solidFill>
                  <a:schemeClr val="accent3"/>
                </a:solidFill>
              </a:rPr>
              <a:t> </a:t>
            </a:r>
            <a:r>
              <a:rPr lang="fr-BE" b="1" dirty="0" smtClean="0">
                <a:solidFill>
                  <a:schemeClr val="accent1">
                    <a:lumMod val="75000"/>
                  </a:schemeClr>
                </a:solidFill>
              </a:rPr>
              <a:t>rose</a:t>
            </a:r>
            <a:r>
              <a:rPr lang="fr-BE" b="1" dirty="0" smtClean="0">
                <a:solidFill>
                  <a:schemeClr val="accent3"/>
                </a:solidFill>
              </a:rPr>
              <a:t> </a:t>
            </a:r>
            <a:r>
              <a:rPr lang="fr-BE" b="1" dirty="0" smtClean="0"/>
              <a:t>et</a:t>
            </a:r>
            <a:r>
              <a:rPr lang="fr-BE" b="1" dirty="0" smtClean="0">
                <a:solidFill>
                  <a:schemeClr val="accent3"/>
                </a:solidFill>
              </a:rPr>
              <a:t> </a:t>
            </a:r>
            <a:r>
              <a:rPr lang="fr-BE" b="1" dirty="0" smtClean="0">
                <a:solidFill>
                  <a:srgbClr val="BA00E6"/>
                </a:solidFill>
              </a:rPr>
              <a:t>lilas</a:t>
            </a:r>
            <a:endParaRPr lang="fr-BE" b="1" dirty="0">
              <a:solidFill>
                <a:srgbClr val="BA00E6"/>
              </a:solidFill>
            </a:endParaRPr>
          </a:p>
        </p:txBody>
      </p:sp>
      <p:pic>
        <p:nvPicPr>
          <p:cNvPr id="66562" name="Picture 2" descr="http://www.bacoma.be/listing_images/images/Ambiance/2012_Ambiance_table_rose_lilas%2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78582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4" name="Picture 4" descr="http://www.bacoma.be/listing_images/images/Ambiance/2012_Ambiance_table_rose_lilas%20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5064"/>
            <a:ext cx="4090916" cy="2723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6" name="Picture 6" descr="http://www.bacoma.be/listing_images/images/Ambiance/2012_Ambiance_table_rose_lilas%20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4326661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67600" cy="580926"/>
          </a:xfrm>
        </p:spPr>
        <p:txBody>
          <a:bodyPr/>
          <a:lstStyle/>
          <a:p>
            <a:r>
              <a:rPr lang="fr-BE" dirty="0" smtClean="0"/>
              <a:t>                             </a:t>
            </a:r>
            <a:r>
              <a:rPr lang="fr-BE" b="1" dirty="0" smtClean="0">
                <a:solidFill>
                  <a:srgbClr val="33CCFF"/>
                </a:solidFill>
              </a:rPr>
              <a:t>ambiance turquoise</a:t>
            </a:r>
            <a:endParaRPr lang="fr-BE" b="1" dirty="0">
              <a:solidFill>
                <a:srgbClr val="33CCFF"/>
              </a:solidFill>
            </a:endParaRPr>
          </a:p>
        </p:txBody>
      </p:sp>
      <p:pic>
        <p:nvPicPr>
          <p:cNvPr id="68610" name="Picture 2" descr="http://www.bacoma.be/listing_images/images/Ambiance/2012_Ambiance_table_turquoise%20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888432" cy="2588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2" name="Picture 4" descr="http://www.bacoma.be/listing_images/images/Ambiance/2012_Ambiance_table_turquoise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874583" cy="257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4" name="Picture 6" descr="http://www.bacoma.be/listing_images/images/Ambiance/2012_Ambiance_table_turquoise%20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3785828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8" name="Picture 10" descr="http://www.bacoma.be/listing_images/images/Ambiance/2013_ambiance%20piscine-turquoise%20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4279404" cy="2852936"/>
          </a:xfrm>
          <a:prstGeom prst="ellipse">
            <a:avLst/>
          </a:prstGeom>
          <a:ln w="3175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083224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                                    </a:t>
            </a:r>
            <a:r>
              <a:rPr lang="fr-BE" b="1" dirty="0" smtClean="0">
                <a:solidFill>
                  <a:srgbClr val="996633"/>
                </a:solidFill>
              </a:rPr>
              <a:t>ambiance coco </a:t>
            </a:r>
            <a:endParaRPr lang="fr-BE" b="1" dirty="0">
              <a:solidFill>
                <a:srgbClr val="996633"/>
              </a:solidFill>
            </a:endParaRPr>
          </a:p>
        </p:txBody>
      </p:sp>
      <p:pic>
        <p:nvPicPr>
          <p:cNvPr id="68612" name="Picture 4" descr="http://www.bacoma.be/listing_images/images/Ambiance/2012_Ambiance_table_turquoise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3874583" cy="2579365"/>
          </a:xfrm>
          <a:prstGeom prst="rect">
            <a:avLst/>
          </a:prstGeom>
          <a:noFill/>
        </p:spPr>
      </p:pic>
      <p:pic>
        <p:nvPicPr>
          <p:cNvPr id="69634" name="Picture 2" descr="C:\Users\Nathalie\AppData\Local\Microsoft\Windows\Temporary Internet Files\Content.IE5\RCN9HWD0\2013_Ambiance_coco_romantiqu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99644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9635" name="Picture 3" descr="C:\Users\Nathalie\AppData\Local\Microsoft\Windows\Temporary Internet Files\Content.IE5\3N52PIVW\2013_Ambiance_coco_romantiqu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4716016" cy="314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9638" name="Picture 6" descr="C:\Users\Nathalie\AppData\Local\Microsoft\Windows\Temporary Internet Files\Content.IE5\K9VC395B\2013_Ambiance_coco_romantique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64704"/>
            <a:ext cx="3678154" cy="5517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99663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4083224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                                    </a:t>
            </a:r>
            <a:r>
              <a:rPr lang="fr-BE" b="1" dirty="0" smtClean="0">
                <a:solidFill>
                  <a:schemeClr val="accent1">
                    <a:lumMod val="75000"/>
                  </a:schemeClr>
                </a:solidFill>
              </a:rPr>
              <a:t>ambiance </a:t>
            </a:r>
            <a:r>
              <a:rPr lang="fr-BE" b="1" dirty="0" smtClean="0">
                <a:solidFill>
                  <a:srgbClr val="FF9900"/>
                </a:solidFill>
              </a:rPr>
              <a:t>orientale</a:t>
            </a:r>
            <a:r>
              <a:rPr lang="fr-B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0658" name="Picture 2" descr="C:\Users\Nathalie\AppData\Local\Microsoft\Windows\Temporary Internet Files\Content.IE5\1XZ5G10O\2013_Ambiance_Oriental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76464" cy="278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0659" name="Picture 3" descr="C:\Users\Nathalie\AppData\Local\Microsoft\Windows\Temporary Internet Files\Content.IE5\RCN9HWD0\2013_Ambiance_Oriental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64451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0" name="Picture 4" descr="C:\Users\Nathalie\AppData\Local\Microsoft\Windows\Temporary Internet Files\Content.IE5\K9VC395B\2013_Ambiance_Oriental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707902" cy="2471935"/>
          </a:xfrm>
          <a:prstGeom prst="ellipse">
            <a:avLst/>
          </a:prstGeom>
          <a:ln w="63500" cap="rnd">
            <a:solidFill>
              <a:srgbClr val="FF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0663" name="Picture 7" descr="C:\Users\Nathalie\AppData\Local\Microsoft\Windows\Temporary Internet Files\Content.IE5\1XZ5G10O\2013_Ambiance_Orientale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3744416" cy="2496277"/>
          </a:xfrm>
          <a:prstGeom prst="ellipse">
            <a:avLst/>
          </a:prstGeom>
          <a:ln w="63500" cap="rnd">
            <a:solidFill>
              <a:srgbClr val="3FCAD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71E4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450</TotalTime>
  <Words>69</Words>
  <Application>Microsoft Office PowerPoint</Application>
  <PresentationFormat>Affichage à l'écran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Oriel</vt:lpstr>
      <vt:lpstr>Diapositive 1</vt:lpstr>
      <vt:lpstr>DEVENEZ  WEDDING PLANNER</vt:lpstr>
      <vt:lpstr>                          ambiance aubergine</vt:lpstr>
      <vt:lpstr>                                 ambiance agrumes</vt:lpstr>
      <vt:lpstr>                          ambiance cinema </vt:lpstr>
      <vt:lpstr>                          ambiance rose et lilas</vt:lpstr>
      <vt:lpstr>                             ambiance turquoise</vt:lpstr>
      <vt:lpstr>                                    ambiance coco </vt:lpstr>
      <vt:lpstr>                                    ambiance orientale </vt:lpstr>
      <vt:lpstr>                                   ambiance  rouge amour 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AU  SALON DU MARIAGE</dc:title>
  <dc:creator>Nathalie</dc:creator>
  <cp:lastModifiedBy>Nathalie</cp:lastModifiedBy>
  <cp:revision>56</cp:revision>
  <dcterms:created xsi:type="dcterms:W3CDTF">2013-10-05T19:25:00Z</dcterms:created>
  <dcterms:modified xsi:type="dcterms:W3CDTF">2013-11-22T22:19:03Z</dcterms:modified>
</cp:coreProperties>
</file>